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0" r:id="rId14"/>
    <p:sldId id="267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D1D9E-35A5-4104-BB97-D32CA64CE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0AB8D-5CC0-4388-8B16-B1874B1B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F9E91-5FB7-434C-A9F5-24CB44A4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511D3-9CDF-4EFB-B16D-D79CFBBD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04AE4-4B85-4122-9FAB-2FE7A7B6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C06-22D9-4F31-8F7E-CDEA4E71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3CB52-C27A-459F-AF6F-DFB6C1CC8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C7409-8460-4EFD-B75C-4D793A9D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E4DFB-102C-415B-B75D-5141E7C6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F5A05-94FA-4E90-9D11-445E4122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34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0CEB8-7FC0-4265-AA6B-CB2487744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44811-2611-4375-9A35-E96666020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5DE68-E50A-4437-A3BA-477CA420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BF940-284B-4295-A6EE-AB9869C8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467A9-6250-4E89-8F80-90909329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156E-AC9E-4274-880A-A2CE367B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6438-92C0-4EB2-B9F5-D41CC7D5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41498-810D-4C3E-885A-D5AE9BC6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5D962-338E-4331-8C5C-A3ED2563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5ACC-EB1C-45C1-9F4A-AE472D4A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7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58BB-7B94-469B-A09A-646BD9BB0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55ED4-E7DA-4DCE-8FC4-67295DEC1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81FBA-A0B4-4A77-B5D4-3A12D28A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5702B-E23A-440D-9647-0DE68FC6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09F9F-2CCD-435F-A1DF-D51C4AEB6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FE3C-C83A-4ED2-9E46-C7DFDE16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1BA1-BB62-4280-8056-21C8AC71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9FB06-A55E-4EE5-AA5D-F9142144E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831A2-1258-4962-B2DA-D1CBAAFFB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B8174-2210-4D7B-8978-E516271B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6992C-3652-470B-8ADC-5C6E6821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8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854C-E375-4BB4-A117-EC0F0F3C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16FFE-78CC-4390-8A7B-E22A980A2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F5A7C-2227-44E6-ACD1-C24BA329F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A7FAF-BE45-4202-AB76-72F324660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71F06-99C1-46C7-B20E-423F23B24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2516E-D17A-466C-831A-AA1144D4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DA8AC-C1F0-4F39-B2B9-FF4C185D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E3513-F644-4B37-B754-8B1BC8E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CC26-4A6E-4B41-809F-C7F90D54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CB920-7A28-4900-A106-011076D8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76639-DBCD-4699-BD08-1A50735E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8948F-132D-49C1-AB1C-2A486716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5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C184B-C8DD-4E44-B775-FC100E3A9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2A276-02F1-4D4A-8A87-43BDF5C4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7F54B-C525-4F1E-BF40-5E55C7D0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1104-B2D2-4FC5-80FA-78A94DDE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EE77-CD1B-4078-912C-946EF932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EB11B-515E-486A-A82B-ECAFCB88E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D94C3-2856-445E-B6FC-3E2A463F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8F50E-9E55-4CE6-965D-2BCF2D84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1EA7D-843A-4E28-A719-B0EB9D2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8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BE37-2907-4EAF-BF35-8F288C72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808FA-B321-415F-A504-26A674696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AF288-2619-4E83-BCE2-179CF8731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2F1A2-8C27-48FB-9540-55BD54A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8708A-F5BB-40CC-B9B3-EC9805AA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5B3AA-03CE-4C60-801C-8D971C29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6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17158-CC11-4CE5-A286-55989156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83193-2584-4D36-A30D-BCACBBA7C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FCA2-EAA4-4487-AB77-A6EE9F18A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0754D-7830-4BBF-8DE0-8796A396279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48C92-3A55-4644-B112-6AC4B0513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448F9-BBC1-431D-8A32-568C2A8CE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60CE8-F3DD-4D61-8181-6FE8EB4B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5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084B6-A3D9-4F0D-B831-B5BEC7D3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17" y="0"/>
            <a:ext cx="920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57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9A6D8-06E4-4D5C-9931-37D8B866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16" y="0"/>
            <a:ext cx="9168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6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43769-0071-41E0-9504-CA1D5185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22" y="0"/>
            <a:ext cx="9129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5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F3A3E64-F33F-4532-8F2A-4F393C6E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72" y="18472"/>
            <a:ext cx="913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4664D-001A-4240-B1F1-378AA117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74" y="0"/>
            <a:ext cx="9124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5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31FFE-EB8E-49D9-BC8B-35451AC1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95" y="0"/>
            <a:ext cx="9107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0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C9C40-822D-4946-AD70-C7BE01EB7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07" y="0"/>
            <a:ext cx="9094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5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F9401-4095-44B5-AE55-C3F8E9CD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28" y="0"/>
            <a:ext cx="9148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4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AF99C-31E5-4589-9CC9-6B5FD3C68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01" y="0"/>
            <a:ext cx="9156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82EC7-A1C2-4F55-B10C-19BE98F5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47" y="0"/>
            <a:ext cx="921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A0080-E3EE-49E1-ADA8-33459A28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68" y="0"/>
            <a:ext cx="9139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96D320-BDC9-49AE-90F7-33045192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48" y="0"/>
            <a:ext cx="9176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39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AAD8D-8180-4E07-BC14-B46CEB20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46" y="0"/>
            <a:ext cx="915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7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EA423A-A1AA-4490-BC02-FA8AAF42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46" y="0"/>
            <a:ext cx="915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1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B2DB3-9836-495D-8784-9D43F762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31" y="0"/>
            <a:ext cx="9216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D9FC1-C783-4B64-97C1-065A1266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97" y="0"/>
            <a:ext cx="9089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9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80FC9-D24D-4990-BEFA-CA82D4DC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95" y="0"/>
            <a:ext cx="9107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3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ED722-805C-417D-8317-9A6B8025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96" y="0"/>
            <a:ext cx="9114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9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33C42-04A2-4E6E-A6B2-0FD364E7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31" y="0"/>
            <a:ext cx="9161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2E4A5-D9B7-4B30-9761-1592689D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99" y="0"/>
            <a:ext cx="9136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7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ISEP LUTPI NUR</dc:creator>
  <cp:lastModifiedBy>ISEP LUTPI NUR</cp:lastModifiedBy>
  <cp:revision>2</cp:revision>
  <dcterms:created xsi:type="dcterms:W3CDTF">2021-03-05T12:46:58Z</dcterms:created>
  <dcterms:modified xsi:type="dcterms:W3CDTF">2021-03-05T12:58:53Z</dcterms:modified>
</cp:coreProperties>
</file>